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8974-5634-473A-946F-1C1BBF4E2DB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CE79-4200-431F-8566-FFE53E99E1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Chris\Desktop\&#913;&#947;&#947;&#949;&#955;&#953;&#959;&#966;&#972;&#961;&#959;&#953;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G-95f5c848ce57c52f6da629c8aba2ad7a-V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1143001" y="-1143001"/>
            <a:ext cx="6858000" cy="9144002"/>
          </a:xfrm>
        </p:spPr>
      </p:pic>
      <p:pic>
        <p:nvPicPr>
          <p:cNvPr id="5" name="Αγγελιοφόρο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7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Author</dc:creator>
  <cp:lastModifiedBy>Author</cp:lastModifiedBy>
  <cp:revision>1</cp:revision>
  <dcterms:created xsi:type="dcterms:W3CDTF">2023-06-07T18:13:25Z</dcterms:created>
  <dcterms:modified xsi:type="dcterms:W3CDTF">2023-06-07T18:19:26Z</dcterms:modified>
</cp:coreProperties>
</file>